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1743" r:id="rId2"/>
    <p:sldId id="1744" r:id="rId3"/>
  </p:sldIdLst>
  <p:sldSz cx="27000200" cy="13716000"/>
  <p:notesSz cx="6711950" cy="9845675"/>
  <p:embeddedFontLst>
    <p:embeddedFont>
      <p:font typeface="BIZ UDPゴシック" panose="020B0400000000000000" pitchFamily="50" charset="-128"/>
      <p:regular r:id="rId5"/>
      <p:bold r:id="rId6"/>
    </p:embeddedFont>
    <p:embeddedFont>
      <p:font typeface="Gill Sans MT" panose="020B0502020104020203" pitchFamily="34" charset="0"/>
      <p:regular r:id="rId7"/>
      <p:bold r:id="rId8"/>
      <p:italic r:id="rId9"/>
      <p:boldItalic r:id="rId10"/>
    </p:embeddedFont>
    <p:embeddedFont>
      <p:font typeface="Rounded M+ 1c bold" panose="020B0702020203020207" pitchFamily="50" charset="-128"/>
      <p:bold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>
      <a:defRPr lang="ja-JP"/>
    </a:defPPr>
    <a:lvl1pPr marL="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61"/>
    <a:srgbClr val="0CAC2A"/>
    <a:srgbClr val="009644"/>
    <a:srgbClr val="D9FFEA"/>
    <a:srgbClr val="76B531"/>
    <a:srgbClr val="FE6E02"/>
    <a:srgbClr val="D60034"/>
    <a:srgbClr val="93A6AC"/>
    <a:srgbClr val="2F4143"/>
    <a:srgbClr val="F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2" autoAdjust="0"/>
    <p:restoredTop sz="91160" autoAdjust="0"/>
  </p:normalViewPr>
  <p:slideViewPr>
    <p:cSldViewPr snapToGrid="0">
      <p:cViewPr>
        <p:scale>
          <a:sx n="33" d="100"/>
          <a:sy n="33" d="100"/>
        </p:scale>
        <p:origin x="306" y="4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46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髙瀬 和也" userId="027880f3a4ca354a" providerId="LiveId" clId="{2037C77C-BA1C-4F58-904B-B3530E54FFED}"/>
    <pc:docChg chg="undo custSel addSld delSld modSld modMainMaster">
      <pc:chgData name="髙瀬 和也" userId="027880f3a4ca354a" providerId="LiveId" clId="{2037C77C-BA1C-4F58-904B-B3530E54FFED}" dt="2022-03-05T05:55:46.885" v="4944" actId="404"/>
      <pc:docMkLst>
        <pc:docMk/>
      </pc:docMkLst>
      <pc:sldChg chg="modSp new mod">
        <pc:chgData name="髙瀬 和也" userId="027880f3a4ca354a" providerId="LiveId" clId="{2037C77C-BA1C-4F58-904B-B3530E54FFED}" dt="2022-03-05T02:02:24.420" v="1035" actId="14100"/>
        <pc:sldMkLst>
          <pc:docMk/>
          <pc:sldMk cId="919070080" sldId="256"/>
        </pc:sldMkLst>
        <pc:spChg chg="mod">
          <ac:chgData name="髙瀬 和也" userId="027880f3a4ca354a" providerId="LiveId" clId="{2037C77C-BA1C-4F58-904B-B3530E54FFED}" dt="2022-03-05T02:01:33.977" v="861" actId="404"/>
          <ac:spMkLst>
            <pc:docMk/>
            <pc:sldMk cId="919070080" sldId="256"/>
            <ac:spMk id="2" creationId="{E54DD339-E37B-44C2-B11B-007DE053BA8A}"/>
          </ac:spMkLst>
        </pc:spChg>
        <pc:spChg chg="mod">
          <ac:chgData name="髙瀬 和也" userId="027880f3a4ca354a" providerId="LiveId" clId="{2037C77C-BA1C-4F58-904B-B3530E54FFED}" dt="2022-03-05T02:02:24.420" v="1035" actId="14100"/>
          <ac:spMkLst>
            <pc:docMk/>
            <pc:sldMk cId="919070080" sldId="256"/>
            <ac:spMk id="3" creationId="{606B527A-2BC9-4B4D-B22F-79953594383A}"/>
          </ac:spMkLst>
        </pc:spChg>
        <pc:spChg chg="mod">
          <ac:chgData name="髙瀬 和也" userId="027880f3a4ca354a" providerId="LiveId" clId="{2037C77C-BA1C-4F58-904B-B3530E54FFED}" dt="2022-03-05T02:00:17.938" v="636" actId="20577"/>
          <ac:spMkLst>
            <pc:docMk/>
            <pc:sldMk cId="919070080" sldId="256"/>
            <ac:spMk id="4" creationId="{2531260A-7502-4C75-AA23-BD5E513555D6}"/>
          </ac:spMkLst>
        </pc:spChg>
        <pc:spChg chg="mod">
          <ac:chgData name="髙瀬 和也" userId="027880f3a4ca354a" providerId="LiveId" clId="{2037C77C-BA1C-4F58-904B-B3530E54FFED}" dt="2022-03-05T02:00:23.347" v="648" actId="20577"/>
          <ac:spMkLst>
            <pc:docMk/>
            <pc:sldMk cId="919070080" sldId="256"/>
            <ac:spMk id="5" creationId="{D9732681-F3B2-41FF-B179-729FA8EFC675}"/>
          </ac:spMkLst>
        </pc:spChg>
      </pc:sldChg>
      <pc:sldChg chg="modSp del mod">
        <pc:chgData name="髙瀬 和也" userId="027880f3a4ca354a" providerId="LiveId" clId="{2037C77C-BA1C-4F58-904B-B3530E54FFED}" dt="2022-03-05T01:59:22.068" v="574" actId="47"/>
        <pc:sldMkLst>
          <pc:docMk/>
          <pc:sldMk cId="2693128784" sldId="256"/>
        </pc:sldMkLst>
        <pc:spChg chg="mod">
          <ac:chgData name="髙瀬 和也" userId="027880f3a4ca354a" providerId="LiveId" clId="{2037C77C-BA1C-4F58-904B-B3530E54FFED}" dt="2022-03-05T01:56:42.143" v="515" actId="404"/>
          <ac:spMkLst>
            <pc:docMk/>
            <pc:sldMk cId="2693128784" sldId="256"/>
            <ac:spMk id="2" creationId="{C48E431B-9C84-4BD3-9E41-455C61D65EA1}"/>
          </ac:spMkLst>
        </pc:spChg>
        <pc:spChg chg="mod">
          <ac:chgData name="髙瀬 和也" userId="027880f3a4ca354a" providerId="LiveId" clId="{2037C77C-BA1C-4F58-904B-B3530E54FFED}" dt="2022-03-05T01:55:01.922" v="268" actId="14100"/>
          <ac:spMkLst>
            <pc:docMk/>
            <pc:sldMk cId="2693128784" sldId="256"/>
            <ac:spMk id="3" creationId="{B871EEF9-1C7E-45B2-A3D6-E8292F54A4E3}"/>
          </ac:spMkLst>
        </pc:spChg>
        <pc:spChg chg="mod">
          <ac:chgData name="髙瀬 和也" userId="027880f3a4ca354a" providerId="LiveId" clId="{2037C77C-BA1C-4F58-904B-B3530E54FFED}" dt="2022-03-05T01:53:51.635" v="39" actId="20577"/>
          <ac:spMkLst>
            <pc:docMk/>
            <pc:sldMk cId="2693128784" sldId="256"/>
            <ac:spMk id="4" creationId="{ABC87416-0DD7-4B25-9CFF-57B606D36093}"/>
          </ac:spMkLst>
        </pc:spChg>
        <pc:spChg chg="mod">
          <ac:chgData name="髙瀬 和也" userId="027880f3a4ca354a" providerId="LiveId" clId="{2037C77C-BA1C-4F58-904B-B3530E54FFED}" dt="2022-03-05T01:53:57.436" v="53" actId="20577"/>
          <ac:spMkLst>
            <pc:docMk/>
            <pc:sldMk cId="2693128784" sldId="256"/>
            <ac:spMk id="5" creationId="{9BEED279-3EC4-49ED-8FED-5F72D3D0971D}"/>
          </ac:spMkLst>
        </pc:spChg>
      </pc:sldChg>
      <pc:sldChg chg="addSp modSp new mod">
        <pc:chgData name="髙瀬 和也" userId="027880f3a4ca354a" providerId="LiveId" clId="{2037C77C-BA1C-4F58-904B-B3530E54FFED}" dt="2022-03-05T02:41:59.350" v="3319" actId="1035"/>
        <pc:sldMkLst>
          <pc:docMk/>
          <pc:sldMk cId="930275540" sldId="257"/>
        </pc:sldMkLst>
        <pc:spChg chg="mod">
          <ac:chgData name="髙瀬 和也" userId="027880f3a4ca354a" providerId="LiveId" clId="{2037C77C-BA1C-4F58-904B-B3530E54FFED}" dt="2022-03-05T02:02:29.411" v="1043" actId="20577"/>
          <ac:spMkLst>
            <pc:docMk/>
            <pc:sldMk cId="930275540" sldId="257"/>
            <ac:spMk id="2" creationId="{F4D799BE-702E-4A78-9643-97C82F90E5E7}"/>
          </ac:spMkLst>
        </pc:spChg>
        <pc:spChg chg="add mod">
          <ac:chgData name="髙瀬 和也" userId="027880f3a4ca354a" providerId="LiveId" clId="{2037C77C-BA1C-4F58-904B-B3530E54FFED}" dt="2022-03-05T02:41:59.350" v="3319" actId="1035"/>
          <ac:spMkLst>
            <pc:docMk/>
            <pc:sldMk cId="930275540" sldId="257"/>
            <ac:spMk id="3" creationId="{955007E2-4A0B-4A77-9EF4-807AD72A240D}"/>
          </ac:spMkLst>
        </pc:spChg>
      </pc:sldChg>
      <pc:sldChg chg="addSp delSp modSp del mod">
        <pc:chgData name="髙瀬 和也" userId="027880f3a4ca354a" providerId="LiveId" clId="{2037C77C-BA1C-4F58-904B-B3530E54FFED}" dt="2022-03-05T01:59:22.302" v="575" actId="47"/>
        <pc:sldMkLst>
          <pc:docMk/>
          <pc:sldMk cId="3377428241" sldId="257"/>
        </pc:sldMkLst>
        <pc:spChg chg="mod">
          <ac:chgData name="髙瀬 和也" userId="027880f3a4ca354a" providerId="LiveId" clId="{2037C77C-BA1C-4F58-904B-B3530E54FFED}" dt="2022-03-05T01:56:55.363" v="533" actId="20577"/>
          <ac:spMkLst>
            <pc:docMk/>
            <pc:sldMk cId="3377428241" sldId="257"/>
            <ac:spMk id="2" creationId="{1AC8D5DC-84D5-4711-9835-DFD27E9CC5C6}"/>
          </ac:spMkLst>
        </pc:spChg>
        <pc:spChg chg="add del mod">
          <ac:chgData name="髙瀬 和也" userId="027880f3a4ca354a" providerId="LiveId" clId="{2037C77C-BA1C-4F58-904B-B3530E54FFED}" dt="2022-03-05T01:59:15.012" v="573" actId="478"/>
          <ac:spMkLst>
            <pc:docMk/>
            <pc:sldMk cId="3377428241" sldId="257"/>
            <ac:spMk id="3" creationId="{26F7221A-FF2D-47D6-875E-B6E690F00F22}"/>
          </ac:spMkLst>
        </pc:spChg>
      </pc:sldChg>
      <pc:sldChg chg="del">
        <pc:chgData name="髙瀬 和也" userId="027880f3a4ca354a" providerId="LiveId" clId="{2037C77C-BA1C-4F58-904B-B3530E54FFED}" dt="2022-03-05T01:59:22.501" v="576" actId="47"/>
        <pc:sldMkLst>
          <pc:docMk/>
          <pc:sldMk cId="673316216" sldId="258"/>
        </pc:sldMkLst>
      </pc:sldChg>
      <pc:sldChg chg="new">
        <pc:chgData name="髙瀬 和也" userId="027880f3a4ca354a" providerId="LiveId" clId="{2037C77C-BA1C-4F58-904B-B3530E54FFED}" dt="2022-03-05T01:59:29.023" v="579" actId="680"/>
        <pc:sldMkLst>
          <pc:docMk/>
          <pc:sldMk cId="882932104" sldId="258"/>
        </pc:sldMkLst>
      </pc:sldChg>
      <pc:sldChg chg="addSp modSp new mod">
        <pc:chgData name="髙瀬 和也" userId="027880f3a4ca354a" providerId="LiveId" clId="{2037C77C-BA1C-4F58-904B-B3530E54FFED}" dt="2022-03-05T05:55:46.885" v="4944" actId="404"/>
        <pc:sldMkLst>
          <pc:docMk/>
          <pc:sldMk cId="1476726441" sldId="259"/>
        </pc:sldMkLst>
        <pc:spChg chg="mod">
          <ac:chgData name="髙瀬 和也" userId="027880f3a4ca354a" providerId="LiveId" clId="{2037C77C-BA1C-4F58-904B-B3530E54FFED}" dt="2022-03-05T02:07:50.677" v="1597" actId="20577"/>
          <ac:spMkLst>
            <pc:docMk/>
            <pc:sldMk cId="1476726441" sldId="259"/>
            <ac:spMk id="2" creationId="{2A7FC315-6ECB-4AFC-A70C-93CAA39B2B0A}"/>
          </ac:spMkLst>
        </pc:spChg>
        <pc:spChg chg="add mod">
          <ac:chgData name="髙瀬 和也" userId="027880f3a4ca354a" providerId="LiveId" clId="{2037C77C-BA1C-4F58-904B-B3530E54FFED}" dt="2022-03-05T05:55:46.885" v="4944" actId="404"/>
          <ac:spMkLst>
            <pc:docMk/>
            <pc:sldMk cId="1476726441" sldId="259"/>
            <ac:spMk id="3" creationId="{75750ACF-89D6-4FF7-AD1B-E3FB7E41DE8B}"/>
          </ac:spMkLst>
        </pc:spChg>
      </pc:sldChg>
      <pc:sldChg chg="addSp modSp new mod">
        <pc:chgData name="髙瀬 和也" userId="027880f3a4ca354a" providerId="LiveId" clId="{2037C77C-BA1C-4F58-904B-B3530E54FFED}" dt="2022-03-05T02:46:37.858" v="3906" actId="20577"/>
        <pc:sldMkLst>
          <pc:docMk/>
          <pc:sldMk cId="974598274" sldId="260"/>
        </pc:sldMkLst>
        <pc:spChg chg="mod">
          <ac:chgData name="髙瀬 和也" userId="027880f3a4ca354a" providerId="LiveId" clId="{2037C77C-BA1C-4F58-904B-B3530E54FFED}" dt="2022-03-05T02:42:30.740" v="3385" actId="20577"/>
          <ac:spMkLst>
            <pc:docMk/>
            <pc:sldMk cId="974598274" sldId="260"/>
            <ac:spMk id="2" creationId="{866B4AF1-8088-44DA-B756-DA47F875414C}"/>
          </ac:spMkLst>
        </pc:spChg>
        <pc:spChg chg="add mod">
          <ac:chgData name="髙瀬 和也" userId="027880f3a4ca354a" providerId="LiveId" clId="{2037C77C-BA1C-4F58-904B-B3530E54FFED}" dt="2022-03-05T02:46:37.858" v="3906" actId="20577"/>
          <ac:spMkLst>
            <pc:docMk/>
            <pc:sldMk cId="974598274" sldId="260"/>
            <ac:spMk id="3" creationId="{496CE181-92FD-404E-AF88-80232F0FC646}"/>
          </ac:spMkLst>
        </pc:spChg>
      </pc:sldChg>
      <pc:sldChg chg="addSp modSp add mod">
        <pc:chgData name="髙瀬 和也" userId="027880f3a4ca354a" providerId="LiveId" clId="{2037C77C-BA1C-4F58-904B-B3530E54FFED}" dt="2022-03-05T04:48:53.231" v="4532" actId="20577"/>
        <pc:sldMkLst>
          <pc:docMk/>
          <pc:sldMk cId="1109367179" sldId="261"/>
        </pc:sldMkLst>
        <pc:spChg chg="mod">
          <ac:chgData name="髙瀬 和也" userId="027880f3a4ca354a" providerId="LiveId" clId="{2037C77C-BA1C-4F58-904B-B3530E54FFED}" dt="2022-03-05T02:42:46.068" v="3404" actId="20577"/>
          <ac:spMkLst>
            <pc:docMk/>
            <pc:sldMk cId="1109367179" sldId="261"/>
            <ac:spMk id="2" creationId="{866B4AF1-8088-44DA-B756-DA47F875414C}"/>
          </ac:spMkLst>
        </pc:spChg>
        <pc:spChg chg="add mod">
          <ac:chgData name="髙瀬 和也" userId="027880f3a4ca354a" providerId="LiveId" clId="{2037C77C-BA1C-4F58-904B-B3530E54FFED}" dt="2022-03-05T04:48:53.231" v="4532" actId="20577"/>
          <ac:spMkLst>
            <pc:docMk/>
            <pc:sldMk cId="1109367179" sldId="261"/>
            <ac:spMk id="3" creationId="{EA62213C-75BC-4E87-8D96-3E9002E6C500}"/>
          </ac:spMkLst>
        </pc:spChg>
      </pc:sldChg>
      <pc:sldChg chg="addSp modSp new mod">
        <pc:chgData name="髙瀬 和也" userId="027880f3a4ca354a" providerId="LiveId" clId="{2037C77C-BA1C-4F58-904B-B3530E54FFED}" dt="2022-03-05T05:33:49.749" v="4829" actId="20577"/>
        <pc:sldMkLst>
          <pc:docMk/>
          <pc:sldMk cId="857879023" sldId="262"/>
        </pc:sldMkLst>
        <pc:spChg chg="mod">
          <ac:chgData name="髙瀬 和也" userId="027880f3a4ca354a" providerId="LiveId" clId="{2037C77C-BA1C-4F58-904B-B3530E54FFED}" dt="2022-03-05T05:06:20.370" v="4598" actId="20577"/>
          <ac:spMkLst>
            <pc:docMk/>
            <pc:sldMk cId="857879023" sldId="262"/>
            <ac:spMk id="2" creationId="{2DECE24F-935D-470B-8EFB-587EC9E3EC31}"/>
          </ac:spMkLst>
        </pc:spChg>
        <pc:spChg chg="add mod">
          <ac:chgData name="髙瀬 和也" userId="027880f3a4ca354a" providerId="LiveId" clId="{2037C77C-BA1C-4F58-904B-B3530E54FFED}" dt="2022-03-05T05:33:49.749" v="4829" actId="20577"/>
          <ac:spMkLst>
            <pc:docMk/>
            <pc:sldMk cId="857879023" sldId="262"/>
            <ac:spMk id="3" creationId="{B0766673-DE38-4253-9ECA-C0E43CFF44FF}"/>
          </ac:spMkLst>
        </pc:spChg>
      </pc:sldChg>
      <pc:sldChg chg="modSp add mod">
        <pc:chgData name="髙瀬 和也" userId="027880f3a4ca354a" providerId="LiveId" clId="{2037C77C-BA1C-4F58-904B-B3530E54FFED}" dt="2022-03-05T02:43:32.676" v="3484" actId="20577"/>
        <pc:sldMkLst>
          <pc:docMk/>
          <pc:sldMk cId="2617231838" sldId="263"/>
        </pc:sldMkLst>
        <pc:spChg chg="mod">
          <ac:chgData name="髙瀬 和也" userId="027880f3a4ca354a" providerId="LiveId" clId="{2037C77C-BA1C-4F58-904B-B3530E54FFED}" dt="2022-03-05T02:43:32.676" v="3484" actId="20577"/>
          <ac:spMkLst>
            <pc:docMk/>
            <pc:sldMk cId="2617231838" sldId="263"/>
            <ac:spMk id="2" creationId="{2DECE24F-935D-470B-8EFB-587EC9E3EC31}"/>
          </ac:spMkLst>
        </pc:spChg>
      </pc:sldChg>
      <pc:sldChg chg="modSp add mod">
        <pc:chgData name="髙瀬 和也" userId="027880f3a4ca354a" providerId="LiveId" clId="{2037C77C-BA1C-4F58-904B-B3530E54FFED}" dt="2022-03-05T02:44:11.888" v="3548" actId="20577"/>
        <pc:sldMkLst>
          <pc:docMk/>
          <pc:sldMk cId="2318522601" sldId="264"/>
        </pc:sldMkLst>
        <pc:spChg chg="mod">
          <ac:chgData name="髙瀬 和也" userId="027880f3a4ca354a" providerId="LiveId" clId="{2037C77C-BA1C-4F58-904B-B3530E54FFED}" dt="2022-03-05T02:44:11.888" v="3548" actId="20577"/>
          <ac:spMkLst>
            <pc:docMk/>
            <pc:sldMk cId="2318522601" sldId="264"/>
            <ac:spMk id="2" creationId="{2DECE24F-935D-470B-8EFB-587EC9E3EC31}"/>
          </ac:spMkLst>
        </pc:spChg>
      </pc:sldChg>
      <pc:sldMasterChg chg="modSldLayout">
        <pc:chgData name="髙瀬 和也" userId="027880f3a4ca354a" providerId="LiveId" clId="{2037C77C-BA1C-4F58-904B-B3530E54FFED}" dt="2022-03-05T01:59:09.508" v="572" actId="478"/>
        <pc:sldMasterMkLst>
          <pc:docMk/>
          <pc:sldMasterMk cId="4108933959" sldId="2147483660"/>
        </pc:sldMasterMkLst>
        <pc:sldLayoutChg chg="modSp mod">
          <pc:chgData name="髙瀬 和也" userId="027880f3a4ca354a" providerId="LiveId" clId="{2037C77C-BA1C-4F58-904B-B3530E54FFED}" dt="2022-03-05T01:58:50.604" v="567" actId="403"/>
          <pc:sldLayoutMkLst>
            <pc:docMk/>
            <pc:sldMasterMk cId="4108933959" sldId="2147483660"/>
            <pc:sldLayoutMk cId="2386210135" sldId="2147483661"/>
          </pc:sldLayoutMkLst>
          <pc:spChg chg="mod">
            <ac:chgData name="髙瀬 和也" userId="027880f3a4ca354a" providerId="LiveId" clId="{2037C77C-BA1C-4F58-904B-B3530E54FFED}" dt="2022-03-05T01:58:44.826" v="565" actId="404"/>
            <ac:spMkLst>
              <pc:docMk/>
              <pc:sldMasterMk cId="4108933959" sldId="2147483660"/>
              <pc:sldLayoutMk cId="2386210135" sldId="2147483661"/>
              <ac:spMk id="2" creationId="{00000000-0000-0000-0000-000000000000}"/>
            </ac:spMkLst>
          </pc:spChg>
          <pc:spChg chg="mod">
            <ac:chgData name="髙瀬 和也" userId="027880f3a4ca354a" providerId="LiveId" clId="{2037C77C-BA1C-4F58-904B-B3530E54FFED}" dt="2022-03-05T01:58:50.604" v="567" actId="403"/>
            <ac:spMkLst>
              <pc:docMk/>
              <pc:sldMasterMk cId="4108933959" sldId="2147483660"/>
              <pc:sldLayoutMk cId="2386210135" sldId="2147483661"/>
              <ac:spMk id="3" creationId="{00000000-0000-0000-0000-000000000000}"/>
            </ac:spMkLst>
          </pc:spChg>
        </pc:sldLayoutChg>
        <pc:sldLayoutChg chg="addSp delSp modSp mod">
          <pc:chgData name="髙瀬 和也" userId="027880f3a4ca354a" providerId="LiveId" clId="{2037C77C-BA1C-4F58-904B-B3530E54FFED}" dt="2022-03-05T01:59:09.508" v="572" actId="478"/>
          <pc:sldLayoutMkLst>
            <pc:docMk/>
            <pc:sldMasterMk cId="4108933959" sldId="2147483660"/>
            <pc:sldLayoutMk cId="538877213" sldId="2147483662"/>
          </pc:sldLayoutMkLst>
          <pc:spChg chg="add del mod">
            <ac:chgData name="髙瀬 和也" userId="027880f3a4ca354a" providerId="LiveId" clId="{2037C77C-BA1C-4F58-904B-B3530E54FFED}" dt="2022-03-05T01:59:09.508" v="572" actId="478"/>
            <ac:spMkLst>
              <pc:docMk/>
              <pc:sldMasterMk cId="4108933959" sldId="2147483660"/>
              <pc:sldLayoutMk cId="538877213" sldId="2147483662"/>
              <ac:spMk id="3" creationId="{5885582C-892F-4DC5-B153-860C5383EE24}"/>
            </ac:spMkLst>
          </pc:spChg>
        </pc:sldLayoutChg>
      </pc:sldMasterChg>
    </pc:docChg>
  </pc:docChgLst>
  <pc:docChgLst>
    <pc:chgData name="髙瀬 和也" userId="027880f3a4ca354a" providerId="LiveId" clId="{B4FA48DD-7026-4E0D-98A7-81614759273B}"/>
    <pc:docChg chg="undo custSel modSld modMainMaster">
      <pc:chgData name="髙瀬 和也" userId="027880f3a4ca354a" providerId="LiveId" clId="{B4FA48DD-7026-4E0D-98A7-81614759273B}" dt="2023-02-10T08:47:43.286" v="20" actId="6549"/>
      <pc:docMkLst>
        <pc:docMk/>
      </pc:docMkLst>
      <pc:sldChg chg="modSp mod modNotesTx">
        <pc:chgData name="髙瀬 和也" userId="027880f3a4ca354a" providerId="LiveId" clId="{B4FA48DD-7026-4E0D-98A7-81614759273B}" dt="2023-02-10T08:47:43.286" v="20" actId="6549"/>
        <pc:sldMkLst>
          <pc:docMk/>
          <pc:sldMk cId="177831781" sldId="1743"/>
        </pc:sldMkLst>
        <pc:spChg chg="mod">
          <ac:chgData name="髙瀬 和也" userId="027880f3a4ca354a" providerId="LiveId" clId="{B4FA48DD-7026-4E0D-98A7-81614759273B}" dt="2023-02-10T08:46:16.068" v="1" actId="1076"/>
          <ac:spMkLst>
            <pc:docMk/>
            <pc:sldMk cId="177831781" sldId="1743"/>
            <ac:spMk id="2" creationId="{3C3FCAC1-7CCF-4D51-ACDB-44EF43C6F94C}"/>
          </ac:spMkLst>
        </pc:spChg>
      </pc:sldChg>
      <pc:sldMasterChg chg="addSp delSp modSp mod">
        <pc:chgData name="髙瀬 和也" userId="027880f3a4ca354a" providerId="LiveId" clId="{B4FA48DD-7026-4E0D-98A7-81614759273B}" dt="2023-02-10T08:47:30.934" v="19" actId="14100"/>
        <pc:sldMasterMkLst>
          <pc:docMk/>
          <pc:sldMasterMk cId="4108933959" sldId="2147483660"/>
        </pc:sldMasterMkLst>
        <pc:spChg chg="add del mod">
          <ac:chgData name="髙瀬 和也" userId="027880f3a4ca354a" providerId="LiveId" clId="{B4FA48DD-7026-4E0D-98A7-81614759273B}" dt="2023-02-10T08:46:50.013" v="8" actId="478"/>
          <ac:spMkLst>
            <pc:docMk/>
            <pc:sldMasterMk cId="4108933959" sldId="2147483660"/>
            <ac:spMk id="7" creationId="{2ADFADA2-CDEB-4521-B82F-7395866BD639}"/>
          </ac:spMkLst>
        </pc:spChg>
        <pc:spChg chg="add del">
          <ac:chgData name="髙瀬 和也" userId="027880f3a4ca354a" providerId="LiveId" clId="{B4FA48DD-7026-4E0D-98A7-81614759273B}" dt="2023-02-10T08:46:31.335" v="3" actId="478"/>
          <ac:spMkLst>
            <pc:docMk/>
            <pc:sldMasterMk cId="4108933959" sldId="2147483660"/>
            <ac:spMk id="8" creationId="{00000000-0000-0000-0000-000000000000}"/>
          </ac:spMkLst>
        </pc:spChg>
        <pc:spChg chg="add mod">
          <ac:chgData name="髙瀬 和也" userId="027880f3a4ca354a" providerId="LiveId" clId="{B4FA48DD-7026-4E0D-98A7-81614759273B}" dt="2023-02-10T08:47:30.934" v="19" actId="14100"/>
          <ac:spMkLst>
            <pc:docMk/>
            <pc:sldMasterMk cId="4108933959" sldId="2147483660"/>
            <ac:spMk id="9" creationId="{1DDD2D8E-B6A8-4E4C-9CBA-81C9BDB49E77}"/>
          </ac:spMkLst>
        </pc:spChg>
        <pc:picChg chg="del">
          <ac:chgData name="髙瀬 和也" userId="027880f3a4ca354a" providerId="LiveId" clId="{B4FA48DD-7026-4E0D-98A7-81614759273B}" dt="2023-02-10T08:47:12.808" v="9" actId="478"/>
          <ac:picMkLst>
            <pc:docMk/>
            <pc:sldMasterMk cId="4108933959" sldId="2147483660"/>
            <ac:picMk id="6" creationId="{8B52D047-D0B3-455D-9955-57133AA4478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8512" cy="493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01885" y="0"/>
            <a:ext cx="2908512" cy="493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3D3CA-8F24-4194-8942-1CD7D4648D5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1230313"/>
            <a:ext cx="6540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1195" y="4738231"/>
            <a:ext cx="5369560" cy="38767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51683"/>
            <a:ext cx="2908512" cy="4939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01885" y="9351683"/>
            <a:ext cx="2908512" cy="4939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AFB0-2709-4E9E-9FB1-0D59E777B4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8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" y="1230313"/>
            <a:ext cx="6540500" cy="33226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0AFB0-2709-4E9E-9FB1-0D59E777B4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75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25" y="4982441"/>
            <a:ext cx="26952950" cy="2965024"/>
          </a:xfr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rgbClr val="002A5B"/>
                </a:solidFill>
                <a:effectLst/>
                <a:latin typeface="+mn-lt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375025" y="9921448"/>
            <a:ext cx="20250150" cy="1544850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685783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8" indent="0" algn="ctr">
              <a:buNone/>
              <a:defRPr sz="2400"/>
            </a:lvl4pPr>
            <a:lvl5pPr marL="2743132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3" indent="0" algn="ctr">
              <a:buNone/>
              <a:defRPr sz="24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5E38-D0D5-4DFD-94A9-C90E6EB64BF4}" type="datetime1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492491A5-A1B4-4BD1-8ABC-EB042A2EBE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9334" y="873119"/>
            <a:ext cx="19293893" cy="726586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8" name="テキスト プレースホルダー 12">
            <a:extLst>
              <a:ext uri="{FF2B5EF4-FFF2-40B4-BE49-F238E27FC236}">
                <a16:creationId xmlns:a16="http://schemas.microsoft.com/office/drawing/2014/main" id="{B42ADCD5-8D37-41D7-86AE-5BC34DF21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59819" y="873119"/>
            <a:ext cx="5311049" cy="726586"/>
          </a:xfr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21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2731" y="412420"/>
            <a:ext cx="22026417" cy="597920"/>
          </a:xfrm>
        </p:spPr>
        <p:txBody>
          <a:bodyPr>
            <a:noAutofit/>
          </a:bodyPr>
          <a:lstStyle>
            <a:lvl1pPr>
              <a:defRPr sz="4000" b="0" baseline="0">
                <a:solidFill>
                  <a:srgbClr val="002A5B"/>
                </a:solidFill>
                <a:latin typeface="+mn-lt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A6F-9827-4AB4-8981-C733AFD28971}" type="datetime1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783938" y="1186860"/>
            <a:ext cx="25432331" cy="0"/>
          </a:xfrm>
          <a:prstGeom prst="line">
            <a:avLst/>
          </a:prstGeom>
          <a:ln w="12700">
            <a:solidFill>
              <a:srgbClr val="002A5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六角形 5">
            <a:extLst>
              <a:ext uri="{FF2B5EF4-FFF2-40B4-BE49-F238E27FC236}">
                <a16:creationId xmlns:a16="http://schemas.microsoft.com/office/drawing/2014/main" id="{F3EE9882-D8D9-4617-B01A-9143F067492A}"/>
              </a:ext>
            </a:extLst>
          </p:cNvPr>
          <p:cNvSpPr/>
          <p:nvPr userDrawn="1"/>
        </p:nvSpPr>
        <p:spPr>
          <a:xfrm rot="5400000">
            <a:off x="1005606" y="387043"/>
            <a:ext cx="580984" cy="739446"/>
          </a:xfrm>
          <a:prstGeom prst="hexagon">
            <a:avLst/>
          </a:prstGeom>
          <a:noFill/>
          <a:ln>
            <a:solidFill>
              <a:srgbClr val="002A5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200"/>
          </a:p>
        </p:txBody>
      </p:sp>
      <p:sp>
        <p:nvSpPr>
          <p:cNvPr id="7" name="六角形 6">
            <a:extLst>
              <a:ext uri="{FF2B5EF4-FFF2-40B4-BE49-F238E27FC236}">
                <a16:creationId xmlns:a16="http://schemas.microsoft.com/office/drawing/2014/main" id="{A8E6F733-8E47-4671-81F1-2C7D2C53B980}"/>
              </a:ext>
            </a:extLst>
          </p:cNvPr>
          <p:cNvSpPr/>
          <p:nvPr userDrawn="1"/>
        </p:nvSpPr>
        <p:spPr>
          <a:xfrm rot="5400000">
            <a:off x="1349208" y="181406"/>
            <a:ext cx="580982" cy="739444"/>
          </a:xfrm>
          <a:prstGeom prst="hexagon">
            <a:avLst/>
          </a:prstGeom>
          <a:solidFill>
            <a:srgbClr val="002A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200"/>
          </a:p>
        </p:txBody>
      </p:sp>
      <p:sp>
        <p:nvSpPr>
          <p:cNvPr id="11" name="スライド番号プレースホルダー 5"/>
          <p:cNvSpPr txBox="1">
            <a:spLocks/>
          </p:cNvSpPr>
          <p:nvPr userDrawn="1"/>
        </p:nvSpPr>
        <p:spPr>
          <a:xfrm>
            <a:off x="20925155" y="12797810"/>
            <a:ext cx="6075045" cy="548648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b="1" kern="1200">
                <a:solidFill>
                  <a:srgbClr val="564A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8BA5F-6610-4AFB-A9E4-D3FD890D1741}" type="slidenum">
              <a:rPr lang="ja-JP" altLang="en-US" sz="2400" smtClean="0">
                <a:solidFill>
                  <a:srgbClr val="002A5B"/>
                </a:solidFill>
                <a:effectLst/>
                <a:latin typeface="+mn-lt"/>
              </a:rPr>
              <a:pPr/>
              <a:t>‹#›</a:t>
            </a:fld>
            <a:endParaRPr lang="ja-JP" altLang="en-US" sz="2400" dirty="0">
              <a:solidFill>
                <a:srgbClr val="002A5B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87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D7B7B0-2840-4F10-B6D2-A145C5A69EB6}"/>
              </a:ext>
            </a:extLst>
          </p:cNvPr>
          <p:cNvSpPr txBox="1"/>
          <p:nvPr userDrawn="1"/>
        </p:nvSpPr>
        <p:spPr>
          <a:xfrm>
            <a:off x="5357852" y="8168675"/>
            <a:ext cx="16284496" cy="143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6600" b="1" u="none" cap="small" baseline="0" dirty="0">
                <a:solidFill>
                  <a:srgbClr val="D60034"/>
                </a:solidFill>
                <a:latin typeface="Gill Sans MT" panose="020B0502020104020203" pitchFamily="34" charset="0"/>
              </a:rPr>
              <a:t>K</a:t>
            </a:r>
            <a:r>
              <a:rPr kumimoji="1" lang="en-US" altLang="ja-JP" sz="6600" b="1" u="none" cap="small" baseline="0" dirty="0">
                <a:solidFill>
                  <a:srgbClr val="009376"/>
                </a:solidFill>
                <a:latin typeface="Gill Sans MT" panose="020B0502020104020203" pitchFamily="34" charset="0"/>
              </a:rPr>
              <a:t>agoshima </a:t>
            </a:r>
            <a:r>
              <a:rPr kumimoji="1" lang="en-US" altLang="ja-JP" sz="6600" b="1" u="none" cap="small" baseline="0" dirty="0">
                <a:solidFill>
                  <a:srgbClr val="D60034"/>
                </a:solidFill>
                <a:latin typeface="Gill Sans MT" panose="020B0502020104020203" pitchFamily="34" charset="0"/>
              </a:rPr>
              <a:t>U</a:t>
            </a:r>
            <a:r>
              <a:rPr kumimoji="1" lang="en-US" altLang="ja-JP" sz="6600" b="1" u="none" cap="small" baseline="0" dirty="0">
                <a:solidFill>
                  <a:srgbClr val="009376"/>
                </a:solidFill>
                <a:latin typeface="Gill Sans MT" panose="020B0502020104020203" pitchFamily="34" charset="0"/>
              </a:rPr>
              <a:t>niversity</a:t>
            </a:r>
            <a:endParaRPr kumimoji="1" lang="ja-JP" altLang="en-US" sz="6600" b="1" u="none" cap="small" baseline="0" dirty="0">
              <a:solidFill>
                <a:srgbClr val="009376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C153B827-8910-4B39-928E-AADA77DD0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575" y="3212592"/>
            <a:ext cx="6921051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61BB9BDE-B7C9-4A57-AD34-949F0492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6264" y="12712707"/>
            <a:ext cx="6075045" cy="730250"/>
          </a:xfrm>
        </p:spPr>
        <p:txBody>
          <a:bodyPr/>
          <a:lstStyle/>
          <a:p>
            <a:fld id="{CEF6EA6F-9827-4AB4-8981-C733AFD28971}" type="datetime1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414A9BC-D9E4-4AB9-BE86-7EFCAB09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43816" y="12712707"/>
            <a:ext cx="9112568" cy="7302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0F4461E-4860-4CAB-947D-305AA46548DA}"/>
              </a:ext>
            </a:extLst>
          </p:cNvPr>
          <p:cNvSpPr txBox="1">
            <a:spLocks/>
          </p:cNvSpPr>
          <p:nvPr userDrawn="1"/>
        </p:nvSpPr>
        <p:spPr>
          <a:xfrm>
            <a:off x="20925155" y="12797810"/>
            <a:ext cx="6075045" cy="548648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b="1" kern="1200">
                <a:solidFill>
                  <a:srgbClr val="564A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8BA5F-6610-4AFB-A9E4-D3FD890D1741}" type="slidenum">
              <a:rPr lang="ja-JP" altLang="en-US" sz="2400" smtClean="0">
                <a:solidFill>
                  <a:srgbClr val="002A5B"/>
                </a:solidFill>
                <a:effectLst/>
                <a:latin typeface="+mn-lt"/>
              </a:rPr>
              <a:pPr/>
              <a:t>‹#›</a:t>
            </a:fld>
            <a:endParaRPr lang="ja-JP" altLang="en-US" sz="2400" dirty="0">
              <a:solidFill>
                <a:srgbClr val="002A5B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20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495919" y="2047280"/>
            <a:ext cx="23287673" cy="78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856264" y="3651250"/>
            <a:ext cx="2328767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856264" y="12712707"/>
            <a:ext cx="607504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67A5-181C-4551-95F8-B91CFEC346C0}" type="datetime1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8943816" y="12712707"/>
            <a:ext cx="911256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-1"/>
            <a:ext cx="27000200" cy="180000"/>
          </a:xfrm>
          <a:prstGeom prst="rect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7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DD2D8E-B6A8-4E4C-9CBA-81C9BDB49E77}"/>
              </a:ext>
            </a:extLst>
          </p:cNvPr>
          <p:cNvSpPr/>
          <p:nvPr userDrawn="1"/>
        </p:nvSpPr>
        <p:spPr>
          <a:xfrm>
            <a:off x="0" y="13328083"/>
            <a:ext cx="27000200" cy="387917"/>
          </a:xfrm>
          <a:prstGeom prst="rect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880"/>
              </a:lnSpc>
            </a:pPr>
            <a:r>
              <a:rPr kumimoji="1" lang="en-US" altLang="ja-JP" sz="2400" b="1" i="0" u="none" cap="small" baseline="0" dirty="0">
                <a:latin typeface="Times New Roman" panose="02020603050405020304" pitchFamily="18" charset="0"/>
              </a:rPr>
              <a:t>TAKASE </a:t>
            </a:r>
            <a:r>
              <a:rPr kumimoji="1" lang="en-US" altLang="ja-JP" sz="2400" b="1" i="0" u="none" cap="none" baseline="0" dirty="0">
                <a:latin typeface="Times New Roman" panose="02020603050405020304" pitchFamily="18" charset="0"/>
              </a:rPr>
              <a:t>Lab., Kagoshima University</a:t>
            </a:r>
            <a:endParaRPr kumimoji="1" lang="ja-JP" altLang="en-US" sz="2400" b="1" i="0" u="none" cap="non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3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j-cs"/>
        </a:defRPr>
      </a:lvl1pPr>
    </p:titleStyle>
    <p:bodyStyle>
      <a:lvl1pPr marL="342892" indent="-342892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 baseline="0">
          <a:solidFill>
            <a:schemeClr val="tx1"/>
          </a:solidFill>
          <a:latin typeface="Arial" panose="020B0604020202020204" pitchFamily="34" charset="0"/>
          <a:ea typeface="BIZ UDPゴシック" panose="020B0400000000000000" pitchFamily="50" charset="-128"/>
          <a:cs typeface="+mn-cs"/>
        </a:defRPr>
      </a:lvl1pPr>
      <a:lvl2pPr marL="1028675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 baseline="0">
          <a:solidFill>
            <a:schemeClr val="tx1"/>
          </a:solidFill>
          <a:latin typeface="Arial" panose="020B0604020202020204" pitchFamily="34" charset="0"/>
          <a:ea typeface="BIZ UDPゴシック" panose="020B0400000000000000" pitchFamily="50" charset="-128"/>
          <a:cs typeface="+mn-cs"/>
        </a:defRPr>
      </a:lvl2pPr>
      <a:lvl3pPr marL="1714457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 baseline="0">
          <a:solidFill>
            <a:schemeClr val="tx1"/>
          </a:solidFill>
          <a:latin typeface="Arial" panose="020B0604020202020204" pitchFamily="34" charset="0"/>
          <a:ea typeface="BIZ UDPゴシック" panose="020B0400000000000000" pitchFamily="50" charset="-128"/>
          <a:cs typeface="+mn-cs"/>
        </a:defRPr>
      </a:lvl3pPr>
      <a:lvl4pPr marL="2400240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 baseline="0">
          <a:solidFill>
            <a:schemeClr val="tx1"/>
          </a:solidFill>
          <a:latin typeface="Arial" panose="020B0604020202020204" pitchFamily="34" charset="0"/>
          <a:ea typeface="BIZ UDPゴシック" panose="020B0400000000000000" pitchFamily="50" charset="-128"/>
          <a:cs typeface="+mn-cs"/>
        </a:defRPr>
      </a:lvl4pPr>
      <a:lvl5pPr marL="3086023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 baseline="0">
          <a:solidFill>
            <a:schemeClr val="tx1"/>
          </a:solidFill>
          <a:latin typeface="Arial" panose="020B0604020202020204" pitchFamily="34" charset="0"/>
          <a:ea typeface="BIZ UDPゴシック" panose="020B0400000000000000" pitchFamily="50" charset="-128"/>
          <a:cs typeface="+mn-cs"/>
        </a:defRPr>
      </a:lvl5pPr>
      <a:lvl6pPr marL="3771806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8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2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8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2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3" algn="l" defTabSz="1371566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3FCAC1-7CCF-4D51-ACDB-44EF43C6F94C}"/>
              </a:ext>
            </a:extLst>
          </p:cNvPr>
          <p:cNvSpPr/>
          <p:nvPr/>
        </p:nvSpPr>
        <p:spPr>
          <a:xfrm>
            <a:off x="0" y="0"/>
            <a:ext cx="27000200" cy="13712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err="1">
              <a:solidFill>
                <a:schemeClr val="bg1"/>
              </a:solidFill>
            </a:endParaRPr>
          </a:p>
        </p:txBody>
      </p:sp>
      <p:graphicFrame>
        <p:nvGraphicFramePr>
          <p:cNvPr id="47" name="表 40">
            <a:extLst>
              <a:ext uri="{FF2B5EF4-FFF2-40B4-BE49-F238E27FC236}">
                <a16:creationId xmlns:a16="http://schemas.microsoft.com/office/drawing/2014/main" id="{28E95B6E-D761-4D2B-A457-1C6837D3D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14752"/>
              </p:ext>
            </p:extLst>
          </p:nvPr>
        </p:nvGraphicFramePr>
        <p:xfrm>
          <a:off x="828918" y="1448534"/>
          <a:ext cx="25200000" cy="10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89384475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6332140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46099501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61009365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427623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3625162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94099961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8678492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1100248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783549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93124075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82123356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0454669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082750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7980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４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(c)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自分で撮った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写真・動画を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選択し活用する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５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キーボー島で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あいうえおの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50</a:t>
                      </a: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音を打つ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６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(a)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キーボー島で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単語を打つ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６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(b)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一文や日記を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ローマ字で打つ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７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(a)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ネットで必要な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情報を開く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７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(b)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開いたページの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必要な部分を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読む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７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(c)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開いたページの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必要な部分を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選んでメモする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８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ローマ字を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活用して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タイピングする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55666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４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(b)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自分で撮った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写真・動画を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保存する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９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アプリを使って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調べたいものを見つける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884725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４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(a)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自分で必要な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写真・動画を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撮る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46713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３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写真・動画を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見る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情報モラル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について知る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１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時間のルール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を決める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425703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560996"/>
                  </a:ext>
                </a:extLst>
              </a:tr>
            </a:tbl>
          </a:graphicData>
        </a:graphic>
      </p:graphicFrame>
      <p:graphicFrame>
        <p:nvGraphicFramePr>
          <p:cNvPr id="19" name="表 40">
            <a:extLst>
              <a:ext uri="{FF2B5EF4-FFF2-40B4-BE49-F238E27FC236}">
                <a16:creationId xmlns:a16="http://schemas.microsoft.com/office/drawing/2014/main" id="{62959066-13D3-41E8-9637-C740DECAD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92053"/>
              </p:ext>
            </p:extLst>
          </p:nvPr>
        </p:nvGraphicFramePr>
        <p:xfrm>
          <a:off x="8938390" y="5956691"/>
          <a:ext cx="16200000" cy="72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46099501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427623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3625162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94099961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8678492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1100248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783549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93124075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9505144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14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ツールの機能を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理解する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Word, Excel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PPT, </a:t>
                      </a: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ロイロ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13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友達と比較する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12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要約したり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まとめたりする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11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ロイロノートの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効果的な使い方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を知る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80519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15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課題の目的を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考える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10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調べたことを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自分の言葉で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説明する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65199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16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課題解決の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ツールを選ぶ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17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キーワードを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うまく使って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調べる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18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適したソフトを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使って伝えたい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ことをまとめる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84725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19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学習したことを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振り返る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47534"/>
                  </a:ext>
                </a:extLst>
              </a:tr>
            </a:tbl>
          </a:graphicData>
        </a:graphic>
      </p:graphicFrame>
      <p:graphicFrame>
        <p:nvGraphicFramePr>
          <p:cNvPr id="40" name="表 40">
            <a:extLst>
              <a:ext uri="{FF2B5EF4-FFF2-40B4-BE49-F238E27FC236}">
                <a16:creationId xmlns:a16="http://schemas.microsoft.com/office/drawing/2014/main" id="{C7E5B6D7-F8C1-43C5-97FE-6F1469963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52107"/>
              </p:ext>
            </p:extLst>
          </p:nvPr>
        </p:nvGraphicFramePr>
        <p:xfrm>
          <a:off x="1713935" y="548534"/>
          <a:ext cx="23400000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16530646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94773896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9384475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6332140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46099501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61009365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427623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3625162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94099961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8678492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1100248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783549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931240750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１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パスワードを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入力する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一般的なマークの意味を知る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３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録音したり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聞いたりする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４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写真を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３枚撮って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先生に送る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５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よりよい写真を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選ぶ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６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タッチで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ひらがなや絵を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書く・描く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７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キーボードを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使って自分の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Rounded M+ 1c bold" panose="020B0702020203020207" pitchFamily="50" charset="-128"/>
                          <a:ea typeface="Rounded M+ 1c bold" panose="020B0702020203020207" pitchFamily="50" charset="-128"/>
                          <a:cs typeface="Rounded M+ 1c bold" panose="020B0702020203020207" pitchFamily="50" charset="-128"/>
                        </a:rPr>
                        <a:t>名前を入力する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Rounded M+ 1c bold" panose="020B0702020203020207" pitchFamily="50" charset="-128"/>
                        <a:ea typeface="Rounded M+ 1c bold" panose="020B0702020203020207" pitchFamily="50" charset="-128"/>
                        <a:cs typeface="Rounded M+ 1c bold" panose="020B0702020203020207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884725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8A77BBA-81F8-4E2A-B03A-EE9550ED97D6}"/>
              </a:ext>
            </a:extLst>
          </p:cNvPr>
          <p:cNvSpPr/>
          <p:nvPr/>
        </p:nvSpPr>
        <p:spPr>
          <a:xfrm>
            <a:off x="405155" y="139934"/>
            <a:ext cx="2617560" cy="26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スタート</a:t>
            </a:r>
            <a:endParaRPr lang="en-US" altLang="ja-JP" sz="40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endParaRPr lang="en-US" altLang="ja-JP" sz="20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さくさくコース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5162739-3C45-4733-9068-77442D6020F4}"/>
              </a:ext>
            </a:extLst>
          </p:cNvPr>
          <p:cNvSpPr/>
          <p:nvPr/>
        </p:nvSpPr>
        <p:spPr>
          <a:xfrm>
            <a:off x="4030513" y="10946621"/>
            <a:ext cx="2617560" cy="26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スタート</a:t>
            </a:r>
            <a:endParaRPr lang="en-US" altLang="ja-JP" sz="40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てくてくコース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8EF037D-2953-4A15-BFBD-C6108EB5E67E}"/>
              </a:ext>
            </a:extLst>
          </p:cNvPr>
          <p:cNvSpPr/>
          <p:nvPr/>
        </p:nvSpPr>
        <p:spPr>
          <a:xfrm>
            <a:off x="21498426" y="10926647"/>
            <a:ext cx="2617560" cy="261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ゴール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CB655757-8D31-4BA0-A874-3D518370234C}"/>
              </a:ext>
            </a:extLst>
          </p:cNvPr>
          <p:cNvSpPr/>
          <p:nvPr/>
        </p:nvSpPr>
        <p:spPr>
          <a:xfrm>
            <a:off x="9412709" y="139934"/>
            <a:ext cx="2617560" cy="2617200"/>
          </a:xfrm>
          <a:prstGeom prst="roundRect">
            <a:avLst/>
          </a:prstGeom>
          <a:solidFill>
            <a:srgbClr val="0CA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かんたんな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そうさが できるよ！</a:t>
            </a: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（でんげんのつけかた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・てがき・え・もじ）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606C6D42-1DF1-4FC6-9EC8-55D2EACCB268}"/>
              </a:ext>
            </a:extLst>
          </p:cNvPr>
          <p:cNvSpPr/>
          <p:nvPr/>
        </p:nvSpPr>
        <p:spPr>
          <a:xfrm>
            <a:off x="23817855" y="139934"/>
            <a:ext cx="2617560" cy="2617200"/>
          </a:xfrm>
          <a:prstGeom prst="roundRect">
            <a:avLst/>
          </a:prstGeom>
          <a:solidFill>
            <a:srgbClr val="0CA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かんたんなアプリなら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つかえるよ！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2326A247-A9CD-45FE-96AF-CB8051981072}"/>
              </a:ext>
            </a:extLst>
          </p:cNvPr>
          <p:cNvSpPr/>
          <p:nvPr/>
        </p:nvSpPr>
        <p:spPr>
          <a:xfrm>
            <a:off x="16608896" y="139934"/>
            <a:ext cx="2617560" cy="2617200"/>
          </a:xfrm>
          <a:prstGeom prst="roundRect">
            <a:avLst/>
          </a:prstGeom>
          <a:solidFill>
            <a:srgbClr val="0CA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しゃしんを とったり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えらんだり できるよ！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2860AEC1-32E3-48D3-AEAD-69CF7810CAF1}"/>
              </a:ext>
            </a:extLst>
          </p:cNvPr>
          <p:cNvSpPr/>
          <p:nvPr/>
        </p:nvSpPr>
        <p:spPr>
          <a:xfrm>
            <a:off x="3120270" y="2838287"/>
            <a:ext cx="2617560" cy="261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kern="1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（写真や動画で）</a:t>
            </a:r>
            <a:endParaRPr lang="en-US" altLang="ja-JP" sz="1800" kern="1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kern="1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自分の様子を</a:t>
            </a:r>
            <a:endParaRPr lang="en-US" altLang="ja-JP" sz="1800" kern="1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kern="1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見られるよ！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9BF28844-1603-4FC0-8758-5DA432860E34}"/>
              </a:ext>
            </a:extLst>
          </p:cNvPr>
          <p:cNvSpPr/>
          <p:nvPr/>
        </p:nvSpPr>
        <p:spPr>
          <a:xfrm>
            <a:off x="12113476" y="2833290"/>
            <a:ext cx="2617560" cy="261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kern="1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タイピングの練習が</a:t>
            </a:r>
            <a:endParaRPr lang="en-US" altLang="ja-JP" sz="1800" kern="1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kern="1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できるよ！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AF7A61BB-2EE5-44D2-8CCD-45BF88FF65A6}"/>
              </a:ext>
            </a:extLst>
          </p:cNvPr>
          <p:cNvSpPr/>
          <p:nvPr/>
        </p:nvSpPr>
        <p:spPr>
          <a:xfrm>
            <a:off x="21111323" y="2836634"/>
            <a:ext cx="2617560" cy="261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苦手なことを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タブレットで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調べられるよ！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E683B9C7-BAE8-41EE-BC01-904ED10DDC99}"/>
              </a:ext>
            </a:extLst>
          </p:cNvPr>
          <p:cNvSpPr/>
          <p:nvPr/>
        </p:nvSpPr>
        <p:spPr>
          <a:xfrm>
            <a:off x="23817855" y="7348091"/>
            <a:ext cx="2617560" cy="261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インターネットで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調べたい内容に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たどりつけるよ！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04919401-8784-43DE-8EA3-A8038F88EFD4}"/>
              </a:ext>
            </a:extLst>
          </p:cNvPr>
          <p:cNvSpPr/>
          <p:nvPr/>
        </p:nvSpPr>
        <p:spPr>
          <a:xfrm>
            <a:off x="18394247" y="5539934"/>
            <a:ext cx="2617560" cy="261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文章・写真・音声・動画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を組み合わせて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ロイロノートにまとめる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ことができるよ！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45AFEA1-9BC6-43E4-BD4C-9957AA27D4EA}"/>
              </a:ext>
            </a:extLst>
          </p:cNvPr>
          <p:cNvSpPr/>
          <p:nvPr/>
        </p:nvSpPr>
        <p:spPr>
          <a:xfrm>
            <a:off x="11196053" y="5539934"/>
            <a:ext cx="2617560" cy="261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友だちとのちがいや</a:t>
            </a: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同じところを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考えられるよ！</a:t>
            </a: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E659A4D2-C08C-432D-B773-B16950909DA0}"/>
              </a:ext>
            </a:extLst>
          </p:cNvPr>
          <p:cNvSpPr/>
          <p:nvPr/>
        </p:nvSpPr>
        <p:spPr>
          <a:xfrm>
            <a:off x="11196053" y="9148091"/>
            <a:ext cx="2617560" cy="2617200"/>
          </a:xfrm>
          <a:prstGeom prst="roundRect">
            <a:avLst/>
          </a:prstGeom>
          <a:solidFill>
            <a:srgbClr val="E74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この課題を解決する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のに便利なツールを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選べるよ！</a:t>
            </a: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DD5A9466-E291-47E8-B0BF-14008CC831DB}"/>
              </a:ext>
            </a:extLst>
          </p:cNvPr>
          <p:cNvSpPr/>
          <p:nvPr/>
        </p:nvSpPr>
        <p:spPr>
          <a:xfrm>
            <a:off x="18394247" y="10926647"/>
            <a:ext cx="2617560" cy="2617200"/>
          </a:xfrm>
          <a:prstGeom prst="roundRect">
            <a:avLst/>
          </a:prstGeom>
          <a:solidFill>
            <a:srgbClr val="E74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Excel</a:t>
            </a:r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，</a:t>
            </a:r>
            <a:r>
              <a:rPr lang="en-US" altLang="ja-JP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Word</a:t>
            </a:r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，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en-US" altLang="ja-JP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PowerPoint …</a:t>
            </a:r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など，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課題に合ったツールを</a:t>
            </a:r>
            <a:endParaRPr lang="en-US" altLang="ja-JP" sz="1800" dirty="0">
              <a:solidFill>
                <a:schemeClr val="bg1"/>
              </a:solidFill>
              <a:latin typeface="Rounded M+ 1c bold" panose="020B0702020203020207" pitchFamily="50" charset="-128"/>
              <a:ea typeface="Rounded M+ 1c bold" panose="020B0702020203020207" pitchFamily="50" charset="-128"/>
              <a:cs typeface="Rounded M+ 1c bold" panose="020B0702020203020207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Rounded M+ 1c bold" panose="020B0702020203020207" pitchFamily="50" charset="-128"/>
                <a:ea typeface="Rounded M+ 1c bold" panose="020B0702020203020207" pitchFamily="50" charset="-128"/>
                <a:cs typeface="Rounded M+ 1c bold" panose="020B0702020203020207" pitchFamily="50" charset="-128"/>
              </a:rPr>
              <a:t>選んで表現できるよ！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544ECA5-C911-4DC2-9DE0-E5B5FF98C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3" b="90309" l="2737" r="89964">
                        <a14:foregroundMark x1="31934" y1="7629" x2="59307" y2="11134"/>
                        <a14:foregroundMark x1="43138" y1="3749" x2="35766" y2="3299"/>
                        <a14:foregroundMark x1="56022" y1="4536" x2="53337" y2="4372"/>
                        <a14:foregroundMark x1="31204" y1="5155" x2="38869" y2="3093"/>
                        <a14:foregroundMark x1="10584" y1="21031" x2="10219" y2="34845"/>
                        <a14:foregroundMark x1="6752" y1="22062" x2="16423" y2="61443"/>
                        <a14:foregroundMark x1="16423" y1="61443" x2="16606" y2="61856"/>
                        <a14:foregroundMark x1="5839" y1="35464" x2="8759" y2="46186"/>
                        <a14:foregroundMark x1="6022" y1="28454" x2="5468" y2="22826"/>
                        <a14:foregroundMark x1="15693" y1="53814" x2="41241" y2="82268"/>
                        <a14:foregroundMark x1="41241" y1="82268" x2="53832" y2="83505"/>
                        <a14:foregroundMark x1="21350" y1="60412" x2="45255" y2="81856"/>
                        <a14:foregroundMark x1="34489" y1="59588" x2="46898" y2="73196"/>
                        <a14:foregroundMark x1="27190" y1="80825" x2="59854" y2="90515"/>
                        <a14:foregroundMark x1="59854" y1="90515" x2="68796" y2="87423"/>
                        <a14:foregroundMark x1="66971" y1="87835" x2="32664" y2="87629"/>
                        <a14:foregroundMark x1="32664" y1="87629" x2="24635" y2="68041"/>
                        <a14:foregroundMark x1="24635" y1="66804" x2="42336" y2="63918"/>
                        <a14:foregroundMark x1="38686" y1="63711" x2="21898" y2="63711"/>
                        <a14:foregroundMark x1="24088" y1="68247" x2="42336" y2="63093"/>
                        <a14:foregroundMark x1="37774" y1="63299" x2="22080" y2="62268"/>
                        <a14:foregroundMark x1="18613" y1="59381" x2="47445" y2="75464"/>
                        <a14:foregroundMark x1="47445" y1="75464" x2="78467" y2="68454"/>
                        <a14:foregroundMark x1="76277" y1="64124" x2="60584" y2="60619"/>
                        <a14:foregroundMark x1="57664" y1="51340" x2="62409" y2="64124"/>
                        <a14:foregroundMark x1="60036" y1="62268" x2="72445" y2="74433"/>
                        <a14:foregroundMark x1="72993" y1="74639" x2="55657" y2="62062"/>
                        <a14:foregroundMark x1="55109" y1="61031" x2="68613" y2="73814"/>
                        <a14:foregroundMark x1="61314" y1="71340" x2="23358" y2="59588"/>
                        <a14:foregroundMark x1="21350" y1="57526" x2="33942" y2="78351"/>
                        <a14:foregroundMark x1="36496" y1="79381" x2="19343" y2="62680"/>
                        <a14:foregroundMark x1="17883" y1="58557" x2="35036" y2="79175"/>
                        <a14:foregroundMark x1="8212" y1="28866" x2="4594" y2="23961"/>
                        <a14:foregroundMark x1="21533" y1="60206" x2="41606" y2="76082"/>
                        <a14:foregroundMark x1="20438" y1="61856" x2="38869" y2="78969"/>
                        <a14:foregroundMark x1="50730" y1="9278" x2="52920" y2="6598"/>
                        <a14:foregroundMark x1="51095" y1="6804" x2="46533" y2="15052"/>
                        <a14:foregroundMark x1="32299" y1="9278" x2="29197" y2="73196"/>
                        <a14:foregroundMark x1="21168" y1="64536" x2="32847" y2="81856"/>
                        <a14:foregroundMark x1="6022" y1="21443" x2="11679" y2="21856"/>
                        <a14:backgroundMark x1="6569" y1="16082" x2="1642" y2="22474"/>
                        <a14:backgroundMark x1="46533" y1="2062" x2="49387" y2="5726"/>
                        <a14:backgroundMark x1="44343" y1="2680" x2="46715" y2="5361"/>
                        <a14:backgroundMark x1="51277" y1="4536" x2="53650" y2="3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703">
            <a:off x="3115774" y="6627496"/>
            <a:ext cx="1829474" cy="161915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568F2D4-7142-4D49-9519-0E75FF684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30" b="92784" l="4745" r="92153">
                        <a14:foregroundMark x1="24635" y1="22062" x2="73540" y2="30103"/>
                        <a14:foregroundMark x1="73540" y1="30103" x2="79927" y2="28041"/>
                        <a14:foregroundMark x1="50673" y1="10054" x2="47263" y2="10103"/>
                        <a14:foregroundMark x1="61679" y1="9897" x2="50685" y2="10054"/>
                        <a14:foregroundMark x1="35401" y1="9691" x2="41588" y2="7826"/>
                        <a14:foregroundMark x1="54197" y1="6392" x2="66606" y2="8041"/>
                        <a14:foregroundMark x1="46533" y1="8660" x2="39287" y2="7989"/>
                        <a14:foregroundMark x1="40541" y1="7900" x2="34307" y2="9278"/>
                        <a14:foregroundMark x1="51982" y1="8254" x2="54745" y2="8454"/>
                        <a14:foregroundMark x1="43843" y1="7667" x2="49510" y2="8076"/>
                        <a14:foregroundMark x1="54451" y1="6977" x2="65290" y2="6639"/>
                        <a14:foregroundMark x1="48280" y1="7169" x2="48853" y2="7151"/>
                        <a14:foregroundMark x1="49111" y1="7518" x2="44749" y2="7603"/>
                        <a14:foregroundMark x1="64599" y1="7216" x2="54299" y2="7417"/>
                        <a14:foregroundMark x1="42549" y1="7758" x2="34307" y2="11959"/>
                        <a14:foregroundMark x1="35584" y1="8660" x2="54927" y2="11546"/>
                        <a14:foregroundMark x1="49457" y1="7936" x2="33942" y2="16701"/>
                        <a14:foregroundMark x1="38078" y1="8074" x2="58577" y2="14227"/>
                        <a14:foregroundMark x1="47717" y1="7351" x2="31934" y2="17938"/>
                        <a14:foregroundMark x1="50601" y1="9862" x2="69161" y2="11959"/>
                        <a14:foregroundMark x1="36050" y1="8218" x2="50505" y2="9851"/>
                        <a14:foregroundMark x1="69161" y1="11959" x2="79197" y2="25361"/>
                        <a14:foregroundMark x1="75912" y1="26186" x2="21350" y2="28247"/>
                        <a14:foregroundMark x1="21350" y1="28247" x2="15738" y2="25003"/>
                        <a14:foregroundMark x1="19161" y1="27835" x2="60219" y2="31546"/>
                        <a14:foregroundMark x1="60219" y1="31546" x2="66241" y2="29691"/>
                        <a14:foregroundMark x1="36131" y1="24536" x2="11314" y2="50722"/>
                        <a14:foregroundMark x1="11314" y1="50722" x2="9279" y2="55805"/>
                        <a14:foregroundMark x1="10036" y1="50515" x2="44526" y2="79794"/>
                        <a14:foregroundMark x1="44526" y1="79794" x2="49818" y2="81031"/>
                        <a14:foregroundMark x1="24088" y1="58144" x2="52737" y2="77938"/>
                        <a14:foregroundMark x1="26095" y1="64948" x2="42153" y2="77732"/>
                        <a14:foregroundMark x1="35401" y1="75258" x2="17153" y2="60206"/>
                        <a14:foregroundMark x1="17153" y1="59794" x2="43066" y2="78969"/>
                        <a14:foregroundMark x1="29927" y1="38144" x2="65876" y2="41237"/>
                        <a14:foregroundMark x1="65876" y1="41237" x2="67153" y2="43093"/>
                        <a14:foregroundMark x1="57299" y1="51546" x2="76095" y2="62887"/>
                        <a14:foregroundMark x1="76825" y1="61856" x2="52555" y2="66186"/>
                        <a14:foregroundMark x1="52007" y1="65155" x2="75365" y2="68866"/>
                        <a14:foregroundMark x1="73540" y1="63299" x2="54197" y2="72990"/>
                        <a14:foregroundMark x1="39234" y1="78351" x2="63686" y2="86186"/>
                        <a14:foregroundMark x1="65511" y1="84124" x2="26460" y2="81031"/>
                        <a14:foregroundMark x1="26277" y1="81031" x2="68066" y2="88247"/>
                        <a14:foregroundMark x1="68066" y1="88247" x2="70073" y2="87423"/>
                        <a14:foregroundMark x1="68248" y1="87010" x2="28467" y2="85361"/>
                        <a14:foregroundMark x1="28467" y1="85361" x2="26825" y2="84330"/>
                        <a14:foregroundMark x1="26825" y1="84330" x2="63869" y2="87629"/>
                        <a14:foregroundMark x1="63869" y1="87629" x2="71168" y2="85361"/>
                        <a14:foregroundMark x1="66971" y1="85567" x2="34854" y2="85773"/>
                        <a14:foregroundMark x1="28832" y1="83711" x2="61679" y2="88660"/>
                        <a14:foregroundMark x1="64964" y1="87216" x2="28467" y2="85361"/>
                        <a14:foregroundMark x1="28467" y1="85361" x2="25730" y2="83918"/>
                        <a14:foregroundMark x1="25730" y1="83918" x2="57117" y2="92784"/>
                        <a14:foregroundMark x1="57117" y1="92784" x2="60036" y2="91959"/>
                        <a14:foregroundMark x1="52372" y1="92165" x2="24635" y2="85979"/>
                        <a14:foregroundMark x1="40693" y1="80000" x2="69526" y2="67423"/>
                        <a14:foregroundMark x1="72445" y1="63505" x2="48905" y2="68454"/>
                        <a14:foregroundMark x1="49818" y1="69278" x2="79745" y2="71134"/>
                        <a14:foregroundMark x1="78832" y1="70103" x2="45438" y2="69072"/>
                        <a14:foregroundMark x1="45803" y1="69897" x2="77737" y2="67216"/>
                        <a14:foregroundMark x1="78285" y1="66804" x2="47263" y2="72784"/>
                        <a14:foregroundMark x1="47263" y1="72784" x2="56934" y2="78763"/>
                        <a14:foregroundMark x1="48723" y1="79794" x2="39234" y2="75258"/>
                        <a14:foregroundMark x1="43613" y1="82680" x2="18066" y2="66392"/>
                        <a14:foregroundMark x1="33759" y1="75052" x2="72993" y2="69691"/>
                        <a14:foregroundMark x1="72993" y1="69691" x2="67518" y2="71753"/>
                        <a14:foregroundMark x1="71715" y1="72990" x2="57299" y2="76701"/>
                        <a14:foregroundMark x1="43431" y1="15258" x2="55109" y2="14433"/>
                        <a14:foregroundMark x1="43068" y1="7722" x2="31569" y2="14021"/>
                        <a14:foregroundMark x1="34672" y1="8660" x2="65876" y2="15052"/>
                        <a14:foregroundMark x1="49725" y1="8647" x2="37409" y2="11753"/>
                        <a14:foregroundMark x1="57847" y1="6598" x2="50108" y2="8550"/>
                        <a14:foregroundMark x1="35766" y1="11134" x2="56752" y2="10309"/>
                        <a14:foregroundMark x1="40728" y1="7887" x2="26277" y2="12990"/>
                        <a14:foregroundMark x1="53708" y1="5919" x2="65449" y2="6748"/>
                        <a14:foregroundMark x1="9307" y1="48866" x2="4745" y2="55258"/>
                        <a14:foregroundMark x1="6752" y1="55670" x2="18066" y2="57732"/>
                        <a14:foregroundMark x1="87044" y1="48866" x2="92153" y2="56289"/>
                        <a14:backgroundMark x1="16423" y1="16701" x2="7299" y2="34433"/>
                        <a14:backgroundMark x1="42701" y1="2887" x2="48358" y2="4742"/>
                        <a14:backgroundMark x1="47263" y1="3711" x2="50000" y2="4742"/>
                        <a14:backgroundMark x1="49453" y1="6804" x2="48723" y2="5979"/>
                        <a14:backgroundMark x1="66241" y1="3299" x2="76825" y2="10515"/>
                        <a14:backgroundMark x1="52737" y1="4536" x2="48175" y2="6186"/>
                        <a14:backgroundMark x1="45073" y1="4536" x2="33394" y2="5361"/>
                        <a14:backgroundMark x1="33394" y1="5361" x2="20255" y2="1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208">
            <a:off x="6922108" y="5623169"/>
            <a:ext cx="1829474" cy="161915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5F925B7-CEF2-40B9-91A2-2F8495C21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61" b="91753" l="7847" r="89964">
                        <a14:foregroundMark x1="35766" y1="7629" x2="35766" y2="7629"/>
                        <a14:foregroundMark x1="59672" y1="6598" x2="59672" y2="6598"/>
                        <a14:foregroundMark x1="40511" y1="6186" x2="40511" y2="6186"/>
                        <a14:foregroundMark x1="54927" y1="6598" x2="54927" y2="6598"/>
                        <a14:foregroundMark x1="54927" y1="5567" x2="70985" y2="9485"/>
                        <a14:foregroundMark x1="23540" y1="57526" x2="85036" y2="74639"/>
                        <a14:foregroundMark x1="85036" y1="74639" x2="57847" y2="73196"/>
                        <a14:foregroundMark x1="67883" y1="63918" x2="56204" y2="78144"/>
                        <a14:foregroundMark x1="80474" y1="59175" x2="51277" y2="78351"/>
                        <a14:foregroundMark x1="25365" y1="71340" x2="27007" y2="54227"/>
                        <a14:foregroundMark x1="31934" y1="63093" x2="32664" y2="74227"/>
                        <a14:foregroundMark x1="37409" y1="68041" x2="18431" y2="64124"/>
                        <a14:foregroundMark x1="21350" y1="63505" x2="47993" y2="83093"/>
                        <a14:foregroundMark x1="15328" y1="61649" x2="12409" y2="79175"/>
                        <a14:foregroundMark x1="10219" y1="64536" x2="13139" y2="78351"/>
                        <a14:foregroundMark x1="10036" y1="69485" x2="14051" y2="56082"/>
                        <a14:foregroundMark x1="14964" y1="34021" x2="20620" y2="64536"/>
                        <a14:foregroundMark x1="33029" y1="78144" x2="65511" y2="88041"/>
                        <a14:foregroundMark x1="65511" y1="88041" x2="66606" y2="87010"/>
                        <a14:foregroundMark x1="62226" y1="86598" x2="27920" y2="87629"/>
                        <a14:foregroundMark x1="30109" y1="87423" x2="64964" y2="82268"/>
                        <a14:foregroundMark x1="64964" y1="82268" x2="70803" y2="75670"/>
                        <a14:foregroundMark x1="74818" y1="67423" x2="54380" y2="68041"/>
                        <a14:foregroundMark x1="68796" y1="68041" x2="78285" y2="70928"/>
                        <a14:foregroundMark x1="71715" y1="71959" x2="51460" y2="78763"/>
                        <a14:foregroundMark x1="41788" y1="74227" x2="18431" y2="63918"/>
                        <a14:foregroundMark x1="20438" y1="67423" x2="44891" y2="75876"/>
                        <a14:foregroundMark x1="37044" y1="72784" x2="17883" y2="67835"/>
                        <a14:foregroundMark x1="23175" y1="71340" x2="39599" y2="74227"/>
                        <a14:foregroundMark x1="12409" y1="52165" x2="12774" y2="38144"/>
                        <a14:foregroundMark x1="8759" y1="38144" x2="13686" y2="58144"/>
                        <a14:foregroundMark x1="7847" y1="42062" x2="28467" y2="11546"/>
                        <a14:foregroundMark x1="28467" y1="11546" x2="34854" y2="9485"/>
                        <a14:foregroundMark x1="36496" y1="7629" x2="11861" y2="35258"/>
                        <a14:foregroundMark x1="11861" y1="35258" x2="10219" y2="53814"/>
                        <a14:foregroundMark x1="35584" y1="89897" x2="61679" y2="88866"/>
                        <a14:foregroundMark x1="61679" y1="88866" x2="34854" y2="85773"/>
                        <a14:foregroundMark x1="35219" y1="87216" x2="66058" y2="90309"/>
                        <a14:foregroundMark x1="63869" y1="88660" x2="35401" y2="89897"/>
                        <a14:foregroundMark x1="34124" y1="90103" x2="64051" y2="89897"/>
                        <a14:foregroundMark x1="62226" y1="90515" x2="37409" y2="90103"/>
                        <a14:foregroundMark x1="35949" y1="89485" x2="64781" y2="90515"/>
                        <a14:foregroundMark x1="64234" y1="89897" x2="35401" y2="89897"/>
                        <a14:foregroundMark x1="34489" y1="89072" x2="63139" y2="90103"/>
                        <a14:foregroundMark x1="63139" y1="90103" x2="36314" y2="90722"/>
                        <a14:foregroundMark x1="35949" y1="90515" x2="59489" y2="9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450">
            <a:off x="19548460" y="8400163"/>
            <a:ext cx="1829474" cy="161915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4998380-1918-4B37-9E06-8707CF8AB5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30" b="92371" l="3467" r="89964">
                        <a14:foregroundMark x1="31934" y1="8866" x2="64051" y2="13196"/>
                        <a14:foregroundMark x1="60219" y1="6186" x2="30748" y2="4680"/>
                        <a14:foregroundMark x1="32664" y1="5567" x2="10207" y2="21821"/>
                        <a14:foregroundMark x1="6930" y1="33556" x2="10766" y2="47216"/>
                        <a14:foregroundMark x1="8618" y1="41230" x2="8361" y2="49055"/>
                        <a14:foregroundMark x1="9124" y1="25773" x2="8619" y2="41199"/>
                        <a14:foregroundMark x1="10949" y1="44948" x2="53832" y2="73402"/>
                        <a14:foregroundMark x1="53832" y1="73402" x2="54562" y2="72990"/>
                        <a14:foregroundMark x1="25182" y1="64124" x2="62956" y2="69691"/>
                        <a14:foregroundMark x1="69891" y1="68660" x2="33942" y2="77526"/>
                        <a14:foregroundMark x1="28285" y1="85155" x2="69343" y2="87216"/>
                        <a14:foregroundMark x1="58212" y1="89485" x2="25207" y2="86743"/>
                        <a14:foregroundMark x1="29562" y1="87423" x2="61631" y2="92319"/>
                        <a14:foregroundMark x1="62409" y1="89485" x2="82482" y2="63918"/>
                        <a14:foregroundMark x1="82299" y1="60000" x2="39599" y2="80825"/>
                        <a14:foregroundMark x1="39599" y1="80825" x2="62409" y2="69278"/>
                        <a14:foregroundMark x1="32299" y1="65773" x2="75912" y2="69072"/>
                        <a14:foregroundMark x1="75365" y1="69691" x2="22263" y2="64330"/>
                        <a14:foregroundMark x1="19526" y1="64742" x2="73540" y2="75052"/>
                        <a14:foregroundMark x1="73540" y1="75052" x2="79562" y2="75258"/>
                        <a14:foregroundMark x1="73540" y1="72990" x2="18796" y2="70103"/>
                        <a14:foregroundMark x1="22993" y1="69485" x2="70438" y2="73608"/>
                        <a14:foregroundMark x1="43796" y1="73402" x2="15328" y2="70515"/>
                        <a14:foregroundMark x1="31569" y1="72990" x2="65693" y2="76289"/>
                        <a14:foregroundMark x1="20438" y1="11753" x2="13504" y2="32784"/>
                        <a14:foregroundMark x1="10438" y1="21318" x2="43248" y2="11134"/>
                        <a14:foregroundMark x1="25730" y1="13196" x2="62409" y2="7629"/>
                        <a14:foregroundMark x1="62409" y1="7629" x2="84124" y2="38969"/>
                        <a14:foregroundMark x1="84124" y1="38969" x2="84307" y2="39588"/>
                        <a14:foregroundMark x1="80839" y1="24948" x2="73723" y2="74639"/>
                        <a14:foregroundMark x1="78285" y1="36082" x2="64781" y2="79794"/>
                        <a14:foregroundMark x1="64781" y1="79794" x2="61314" y2="79588"/>
                        <a14:foregroundMark x1="11314" y1="36495" x2="16423" y2="59794"/>
                        <a14:foregroundMark x1="5474" y1="47423" x2="29562" y2="43918"/>
                        <a14:foregroundMark x1="9124" y1="46186" x2="5420" y2="47401"/>
                        <a14:foregroundMark x1="12956" y1="31546" x2="5292" y2="36495"/>
                        <a14:foregroundMark x1="8759" y1="31340" x2="14234" y2="47010"/>
                        <a14:foregroundMark x1="9854" y1="40619" x2="9124" y2="27216"/>
                        <a14:foregroundMark x1="11314" y1="25773" x2="16058" y2="50309"/>
                        <a14:foregroundMark x1="7785" y1="40142" x2="7360" y2="33582"/>
                        <a14:foregroundMark x1="8029" y1="43918" x2="7877" y2="41569"/>
                        <a14:backgroundMark x1="4927" y1="21856" x2="4380" y2="33402"/>
                        <a14:backgroundMark x1="8212" y1="18557" x2="3285" y2="29278"/>
                        <a14:backgroundMark x1="6569" y1="38557" x2="365" y2="41649"/>
                        <a14:backgroundMark x1="2920" y1="43093" x2="1277" y2="54021"/>
                        <a14:backgroundMark x1="5474" y1="52577" x2="8759" y2="51546"/>
                        <a14:backgroundMark x1="7847" y1="54639" x2="8212" y2="52371"/>
                        <a14:backgroundMark x1="9307" y1="52784" x2="5109" y2="59175"/>
                        <a14:backgroundMark x1="19891" y1="85361" x2="26095" y2="92990"/>
                        <a14:backgroundMark x1="72993" y1="90309" x2="55657" y2="98969"/>
                        <a14:backgroundMark x1="29015" y1="2680" x2="23358" y2="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986">
            <a:off x="24618446" y="11421095"/>
            <a:ext cx="1829474" cy="1619151"/>
          </a:xfrm>
          <a:prstGeom prst="rect">
            <a:avLst/>
          </a:prstGeom>
        </p:spPr>
      </p:pic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316DFF38-F4D2-450C-AAD1-879E8BBF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59197"/>
              </p:ext>
            </p:extLst>
          </p:nvPr>
        </p:nvGraphicFramePr>
        <p:xfrm>
          <a:off x="7890800" y="12546177"/>
          <a:ext cx="3744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913134104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87795896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40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：操作マス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73133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06E089B5-F8AD-483A-871A-1355106A2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42201"/>
              </p:ext>
            </p:extLst>
          </p:nvPr>
        </p:nvGraphicFramePr>
        <p:xfrm>
          <a:off x="11541232" y="12546177"/>
          <a:ext cx="3744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171720553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194424203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40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：探究マス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77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3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FAE1E85-1A03-4C38-8B82-C1DFDE19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"/>
            <a:ext cx="27000200" cy="137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04622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2">
  <a:themeElements>
    <a:clrScheme name="ユーザー定義 3">
      <a:dk1>
        <a:sysClr val="windowText" lastClr="000000"/>
      </a:dk1>
      <a:lt1>
        <a:sysClr val="window" lastClr="FFFFFF"/>
      </a:lt1>
      <a:dk2>
        <a:srgbClr val="002A5B"/>
      </a:dk2>
      <a:lt2>
        <a:srgbClr val="004C86"/>
      </a:lt2>
      <a:accent1>
        <a:srgbClr val="4977BC"/>
      </a:accent1>
      <a:accent2>
        <a:srgbClr val="C41A30"/>
      </a:accent2>
      <a:accent3>
        <a:srgbClr val="FDD000"/>
      </a:accent3>
      <a:accent4>
        <a:srgbClr val="009474"/>
      </a:accent4>
      <a:accent5>
        <a:srgbClr val="6A4928"/>
      </a:accent5>
      <a:accent6>
        <a:srgbClr val="F5B8CC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kumimoji="1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kumimoji="1" sz="4400" u="none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テーマ2" id="{E440A73D-0D33-4F99-BE9F-6F4C6C1D73E8}" vid="{97299D15-BD5F-4EA4-BD25-44C126CB44A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テーマ2</Template>
  <TotalTime>35621</TotalTime>
  <Words>414</Words>
  <Application>Microsoft Office PowerPoint</Application>
  <PresentationFormat>ユーザー設定</PresentationFormat>
  <Paragraphs>181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游ゴシック</vt:lpstr>
      <vt:lpstr>Gill Sans MT</vt:lpstr>
      <vt:lpstr>Rounded M+ 1c bold</vt:lpstr>
      <vt:lpstr>BIZ UDPゴシック</vt:lpstr>
      <vt:lpstr>Arial</vt:lpstr>
      <vt:lpstr>Times New Roman</vt:lpstr>
      <vt:lpstr>テーマ2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髙瀬和也</dc:creator>
  <cp:lastModifiedBy>髙瀬 和也</cp:lastModifiedBy>
  <cp:revision>2858</cp:revision>
  <cp:lastPrinted>2021-06-17T03:01:33Z</cp:lastPrinted>
  <dcterms:created xsi:type="dcterms:W3CDTF">2018-09-03T09:09:32Z</dcterms:created>
  <dcterms:modified xsi:type="dcterms:W3CDTF">2023-02-10T08:47:45Z</dcterms:modified>
</cp:coreProperties>
</file>